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C08336-5E8C-458A-8F08-298567CD772C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B401DA-A4AA-4D50-9292-BA707A8581C7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23871-E94E-404F-9985-D021AA4D1C60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3C97D-F821-47C2-A1C3-D4B8948ADB59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C85A9-F5AA-4A7E-93CA-E63CCC7C85FB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5196442F-6408-4196-8622-E703A3A6C633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6D585-9941-4D57-988B-4608C49FD212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07883-0428-4081-9028-77A9E7A871D3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92D6E-EBA7-407D-8655-D28BC8D179AD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07D84-08B7-4DE7-87C6-D825AB9BEB62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72B0DC4-46AA-4B52-BD58-6C87EC1D95A6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BAD1FA-95AD-4FEB-8525-66510361639C}" type="datetimeFigureOut">
              <a:rPr lang="en-US" smtClean="0"/>
              <a:pPr>
                <a:defRPr/>
              </a:pPr>
              <a:t>10/13/2023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270232" y="3836118"/>
            <a:ext cx="1206777" cy="666206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</p:cNvCxnSpPr>
          <p:nvPr/>
        </p:nvCxnSpPr>
        <p:spPr bwMode="auto">
          <a:xfrm flipH="1">
            <a:off x="5583155" y="1509117"/>
            <a:ext cx="999178" cy="983779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10826" y="1850429"/>
            <a:ext cx="831393" cy="642467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313419" y="4532313"/>
            <a:ext cx="1828800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-104219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2843808" y="2060848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1154669" y="502047"/>
            <a:ext cx="1987550" cy="122783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Lionshare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Calibrated measurement equipment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JW specifications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CAD/FEA/Drawing Management Software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Development reviews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Communication systems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Literature</a:t>
            </a: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1166650" y="55655"/>
            <a:ext cx="1986806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6018660" y="5128463"/>
            <a:ext cx="2952750" cy="146889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F564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FMEA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Form, QPD165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FMEA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Procedure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F515 Risk Register Form</a:t>
            </a: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,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QPD164 </a:t>
            </a: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Risk Register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Procedure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F078: Development Review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QPD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06: Approval Authorities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err="1" smtClean="0">
                <a:latin typeface="Calibri" pitchFamily="34" charset="0"/>
                <a:cs typeface="Times New Roman" pitchFamily="18" charset="0"/>
              </a:rPr>
              <a:t>QPD</a:t>
            </a: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102: CAD Standard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err="1" smtClean="0">
                <a:latin typeface="Calibri" pitchFamily="34" charset="0"/>
                <a:cs typeface="Times New Roman" pitchFamily="18" charset="0"/>
              </a:rPr>
              <a:t>OPI</a:t>
            </a: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81: CAD/CAM Manual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Training, training records and Competency matrix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Near misses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PAT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FEA</a:t>
            </a:r>
            <a:endParaRPr lang="en-US" altLang="zh-TW" sz="900" dirty="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650075" y="2988011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Technical Support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113519" y="2852936"/>
            <a:ext cx="730289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604181" y="4940771"/>
            <a:ext cx="1828800" cy="18726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Human resources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Training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Laboratory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Quality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Process Engineering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Maintenance Engineers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IT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Customer Services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Purchasing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Production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Marketing Department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Product Management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SHE Department</a:t>
            </a:r>
            <a:endParaRPr lang="en-US" altLang="zh-TW" sz="900" dirty="0">
              <a:cs typeface="Times New Roman" pitchFamily="18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5891131" y="2924944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219309" y="2060848"/>
            <a:ext cx="1872208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691231" y="1988840"/>
            <a:ext cx="2348550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5750112" y="46459"/>
            <a:ext cx="2350279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614500" y="4509121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275500" y="63501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</p:cNvCxnSpPr>
          <p:nvPr/>
        </p:nvCxnSpPr>
        <p:spPr bwMode="auto">
          <a:xfrm flipH="1" flipV="1">
            <a:off x="4484272" y="3982930"/>
            <a:ext cx="10387" cy="476883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467781" y="1628775"/>
            <a:ext cx="0" cy="432073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271175" y="452354"/>
            <a:ext cx="2303636" cy="89731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Process Development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Concession request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Customer Complaint Support – My Case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3</a:t>
            </a:r>
            <a:r>
              <a:rPr lang="en-US" altLang="zh-TW" sz="900" baseline="300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rd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party product testing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VDU assessments</a:t>
            </a:r>
          </a:p>
          <a:p>
            <a:pPr marL="171450" indent="-171450">
              <a:buFont typeface="Arial" panose="020B0604020202020204" pitchFamily="34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Talent App</a:t>
            </a: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5760690" y="477749"/>
            <a:ext cx="2339702" cy="9339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Technical </a:t>
            </a:r>
            <a:r>
              <a:rPr lang="en-GB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organisational</a:t>
            </a: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structure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Universities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Suppliers &amp; partners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Other JW organizations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CI Team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Purchasing/Production/Customer Support</a:t>
            </a:r>
            <a:endParaRPr lang="en-GB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252250" y="2402161"/>
            <a:ext cx="1828800" cy="15807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Projects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Customer needs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Production concession requests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Production process issues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Supplier input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Technical Objectives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Regulatory requirements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Priority Customer Concerns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Personal development requirements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Risk Register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314014" y="5059262"/>
            <a:ext cx="1828800" cy="52886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anose="020F0502020204030204" pitchFamily="34" charset="0"/>
                <a:cs typeface="Calibri" panose="020F0502020204030204" pitchFamily="34" charset="0"/>
              </a:rPr>
              <a:t>Personal/Departmental objectives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MBU</a:t>
            </a:r>
            <a:r>
              <a:rPr lang="en-US" altLang="zh-TW" sz="9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TW" sz="9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KPI’s</a:t>
            </a:r>
            <a:r>
              <a:rPr lang="en-US" altLang="zh-TW" sz="9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en-US" altLang="zh-TW" sz="9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691231" y="2320218"/>
            <a:ext cx="2348550" cy="16128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Verified and validated design, meeting customer requirements and is suitable for production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Concessions concluded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Up to date and relevant internal specifications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Reports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Product failure root cause identification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Risk Register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 Product process training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 of Product Management</a:t>
            </a: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73" y="6125221"/>
            <a:ext cx="1738312" cy="239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Footer Placeholder 1"/>
          <p:cNvSpPr txBox="1">
            <a:spLocks/>
          </p:cNvSpPr>
          <p:nvPr/>
        </p:nvSpPr>
        <p:spPr>
          <a:xfrm>
            <a:off x="25200" y="6388450"/>
            <a:ext cx="3715553" cy="424926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Department: Technology Centre,  Version: 2 , Date: 11/09/2020 </a:t>
            </a:r>
            <a:r>
              <a:rPr lang="en-GB" sz="900" dirty="0" err="1" smtClean="0">
                <a:solidFill>
                  <a:schemeClr val="tx1"/>
                </a:solidFill>
              </a:rPr>
              <a:t>Reafirmed</a:t>
            </a:r>
            <a:r>
              <a:rPr lang="en-GB" sz="900" dirty="0" smtClean="0">
                <a:solidFill>
                  <a:schemeClr val="tx1"/>
                </a:solidFill>
              </a:rPr>
              <a:t> 2023</a:t>
            </a:r>
          </a:p>
          <a:p>
            <a:pPr>
              <a:defRPr/>
            </a:pPr>
            <a:r>
              <a:rPr lang="en-GB" sz="900" dirty="0" smtClean="0">
                <a:solidFill>
                  <a:schemeClr val="tx1"/>
                </a:solidFill>
              </a:rPr>
              <a:t>Form F392</a:t>
            </a:r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512174" y="3688304"/>
            <a:ext cx="1940146" cy="96483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6025548" y="4653136"/>
            <a:ext cx="2952750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3" name="Title 8"/>
          <p:cNvSpPr>
            <a:spLocks noGrp="1"/>
          </p:cNvSpPr>
          <p:nvPr/>
        </p:nvSpPr>
        <p:spPr>
          <a:xfrm rot="18942092">
            <a:off x="-117024" y="2913655"/>
            <a:ext cx="9378049" cy="1030689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chemeClr val="bg1">
                    <a:lumMod val="65000"/>
                    <a:alpha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Uncontrolled when printed</a:t>
            </a:r>
            <a:endParaRPr lang="en-GB" sz="4800" dirty="0">
              <a:solidFill>
                <a:schemeClr val="bg1">
                  <a:lumMod val="65000"/>
                  <a:alpha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244</Words>
  <Application>Microsoft Office PowerPoint</Application>
  <PresentationFormat>On-screen Show (4:3)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新細明體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Ruth Turner</cp:lastModifiedBy>
  <cp:revision>170</cp:revision>
  <dcterms:created xsi:type="dcterms:W3CDTF">2009-06-25T14:40:02Z</dcterms:created>
  <dcterms:modified xsi:type="dcterms:W3CDTF">2023-10-13T11:18:52Z</dcterms:modified>
</cp:coreProperties>
</file>